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lvl1pPr defTabSz="457200">
      <a:defRPr>
        <a:latin typeface="Calibri"/>
        <a:ea typeface="Calibri"/>
        <a:cs typeface="Calibri"/>
        <a:sym typeface="Calibri"/>
      </a:defRPr>
    </a:lvl1pPr>
    <a:lvl2pPr indent="457200" defTabSz="457200">
      <a:defRPr>
        <a:latin typeface="Calibri"/>
        <a:ea typeface="Calibri"/>
        <a:cs typeface="Calibri"/>
        <a:sym typeface="Calibri"/>
      </a:defRPr>
    </a:lvl2pPr>
    <a:lvl3pPr indent="914400" defTabSz="457200">
      <a:defRPr>
        <a:latin typeface="Calibri"/>
        <a:ea typeface="Calibri"/>
        <a:cs typeface="Calibri"/>
        <a:sym typeface="Calibri"/>
      </a:defRPr>
    </a:lvl3pPr>
    <a:lvl4pPr indent="1371600" defTabSz="457200">
      <a:defRPr>
        <a:latin typeface="Calibri"/>
        <a:ea typeface="Calibri"/>
        <a:cs typeface="Calibri"/>
        <a:sym typeface="Calibri"/>
      </a:defRPr>
    </a:lvl4pPr>
    <a:lvl5pPr indent="1828800" defTabSz="457200">
      <a:defRPr>
        <a:latin typeface="Calibri"/>
        <a:ea typeface="Calibri"/>
        <a:cs typeface="Calibri"/>
        <a:sym typeface="Calibri"/>
      </a:defRPr>
    </a:lvl5pPr>
    <a:lvl6pPr indent="2286000" defTabSz="457200">
      <a:defRPr>
        <a:latin typeface="Calibri"/>
        <a:ea typeface="Calibri"/>
        <a:cs typeface="Calibri"/>
        <a:sym typeface="Calibri"/>
      </a:defRPr>
    </a:lvl6pPr>
    <a:lvl7pPr indent="2743200" defTabSz="457200">
      <a:defRPr>
        <a:latin typeface="Calibri"/>
        <a:ea typeface="Calibri"/>
        <a:cs typeface="Calibri"/>
        <a:sym typeface="Calibri"/>
      </a:defRPr>
    </a:lvl7pPr>
    <a:lvl8pPr indent="3200400" defTabSz="457200">
      <a:defRPr>
        <a:latin typeface="Calibri"/>
        <a:ea typeface="Calibri"/>
        <a:cs typeface="Calibri"/>
        <a:sym typeface="Calibri"/>
      </a:defRPr>
    </a:lvl8pPr>
    <a:lvl9pPr indent="3657600" defTabSz="457200"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One</a:t>
            </a:r>
            <a:endParaRPr sz="32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Two</a:t>
            </a:r>
            <a:endParaRPr sz="32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Three</a:t>
            </a:r>
            <a:endParaRPr sz="32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Four</a:t>
            </a:r>
            <a:endParaRPr sz="32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  <a:endParaRPr sz="20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  <a:endParaRPr sz="20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  <a:endParaRPr sz="20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  <a:endParaRPr sz="20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 lvl="0">
              <a:defRPr b="0" sz="1800"/>
            </a:pPr>
            <a:r>
              <a:rPr b="1" sz="2400"/>
              <a:t>Body Level One</a:t>
            </a:r>
            <a:endParaRPr b="1" sz="2400"/>
          </a:p>
          <a:p>
            <a:pPr lvl="1">
              <a:defRPr b="0" sz="1800"/>
            </a:pPr>
            <a:r>
              <a:rPr b="1" sz="2400"/>
              <a:t>Body Level Two</a:t>
            </a:r>
            <a:endParaRPr b="1" sz="2400"/>
          </a:p>
          <a:p>
            <a:pPr lvl="2">
              <a:defRPr b="0" sz="1800"/>
            </a:pPr>
            <a:r>
              <a:rPr b="1" sz="2400"/>
              <a:t>Body Level Three</a:t>
            </a:r>
            <a:endParaRPr b="1" sz="2400"/>
          </a:p>
          <a:p>
            <a:pPr lvl="3">
              <a:defRPr b="0" sz="1800"/>
            </a:pPr>
            <a:r>
              <a:rPr b="1" sz="2400"/>
              <a:t>Body Level Four</a:t>
            </a:r>
            <a:endParaRPr b="1" sz="2400"/>
          </a:p>
          <a:p>
            <a:pPr lvl="4">
              <a:defRPr b="0" sz="1800"/>
            </a:pPr>
            <a:r>
              <a:rPr b="1" sz="2400"/>
              <a:t>Body Level Five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Title Text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  <a:endParaRPr sz="1400"/>
          </a:p>
          <a:p>
            <a:pPr lvl="1">
              <a:defRPr sz="1800"/>
            </a:pPr>
            <a:r>
              <a:rPr sz="1400"/>
              <a:t>Body Level Two</a:t>
            </a:r>
            <a:endParaRPr sz="1400"/>
          </a:p>
          <a:p>
            <a:pPr lvl="2">
              <a:defRPr sz="1800"/>
            </a:pPr>
            <a:r>
              <a:rPr sz="1400"/>
              <a:t>Body Level Three</a:t>
            </a:r>
            <a:endParaRPr sz="1400"/>
          </a:p>
          <a:p>
            <a:pPr lvl="3">
              <a:defRPr sz="1800"/>
            </a:pPr>
            <a:r>
              <a:rPr sz="1400"/>
              <a:t>Body Level Four</a:t>
            </a:r>
            <a:endParaRPr sz="1400"/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 defTabSz="457200">
        <a:defRPr sz="4400">
          <a:latin typeface="Calibri"/>
          <a:ea typeface="Calibri"/>
          <a:cs typeface="Calibri"/>
          <a:sym typeface="Calibri"/>
        </a:defRPr>
      </a:lvl1pPr>
      <a:lvl2pPr algn="ctr" defTabSz="457200">
        <a:defRPr sz="4400">
          <a:latin typeface="Calibri"/>
          <a:ea typeface="Calibri"/>
          <a:cs typeface="Calibri"/>
          <a:sym typeface="Calibri"/>
        </a:defRPr>
      </a:lvl2pPr>
      <a:lvl3pPr algn="ctr" defTabSz="457200">
        <a:defRPr sz="4400">
          <a:latin typeface="Calibri"/>
          <a:ea typeface="Calibri"/>
          <a:cs typeface="Calibri"/>
          <a:sym typeface="Calibri"/>
        </a:defRPr>
      </a:lvl3pPr>
      <a:lvl4pPr algn="ctr" defTabSz="457200">
        <a:defRPr sz="4400">
          <a:latin typeface="Calibri"/>
          <a:ea typeface="Calibri"/>
          <a:cs typeface="Calibri"/>
          <a:sym typeface="Calibri"/>
        </a:defRPr>
      </a:lvl4pPr>
      <a:lvl5pPr algn="ctr" defTabSz="457200">
        <a:defRPr sz="4400">
          <a:latin typeface="Calibri"/>
          <a:ea typeface="Calibri"/>
          <a:cs typeface="Calibri"/>
          <a:sym typeface="Calibri"/>
        </a:defRPr>
      </a:lvl5pPr>
      <a:lvl6pPr algn="ctr" defTabSz="457200">
        <a:defRPr sz="4400">
          <a:latin typeface="Calibri"/>
          <a:ea typeface="Calibri"/>
          <a:cs typeface="Calibri"/>
          <a:sym typeface="Calibri"/>
        </a:defRPr>
      </a:lvl6pPr>
      <a:lvl7pPr algn="ctr" defTabSz="457200">
        <a:defRPr sz="4400">
          <a:latin typeface="Calibri"/>
          <a:ea typeface="Calibri"/>
          <a:cs typeface="Calibri"/>
          <a:sym typeface="Calibri"/>
        </a:defRPr>
      </a:lvl7pPr>
      <a:lvl8pPr algn="ctr" defTabSz="457200">
        <a:defRPr sz="4400">
          <a:latin typeface="Calibri"/>
          <a:ea typeface="Calibri"/>
          <a:cs typeface="Calibri"/>
          <a:sym typeface="Calibri"/>
        </a:defRPr>
      </a:lvl8pPr>
      <a:lvl9pPr algn="ctr" defTabSz="457200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 defTabSz="45720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 defTabSz="4572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 defTabSz="4572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jessedee/you-suck-at-powerpoint" TargetMode="External"/><Relationship Id="rId3" Type="http://schemas.openxmlformats.org/officeDocument/2006/relationships/hyperlink" Target="http://thenounproject.com/" TargetMode="External"/><Relationship Id="rId4" Type="http://schemas.openxmlformats.org/officeDocument/2006/relationships/hyperlink" Target="https://www.iconfinder.com/" TargetMode="External"/><Relationship Id="rId5" Type="http://schemas.openxmlformats.org/officeDocument/2006/relationships/hyperlink" Target="http://te-st.ru/2014/02/12/free-image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 defTabSz="429768">
              <a:defRPr sz="1800"/>
            </a:pPr>
            <a:r>
              <a:rPr sz="3666"/>
              <a:t>Titlul</a:t>
            </a:r>
            <a:r>
              <a:rPr sz="3666"/>
              <a:t> proiectului </a:t>
            </a:r>
            <a:r>
              <a:rPr sz="3666"/>
              <a:t>(</a:t>
            </a:r>
            <a:r>
              <a:rPr sz="3666"/>
              <a:t>detaliu important, pe care este important s</a:t>
            </a:r>
            <a:r>
              <a:rPr sz="3666"/>
              <a:t>ă îl aveți</a:t>
            </a:r>
            <a:r>
              <a:rPr sz="3666"/>
              <a:t>)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888888"/>
                </a:solidFill>
              </a:rPr>
              <a:t>Tagline</a:t>
            </a:r>
            <a:r>
              <a:rPr sz="2900">
                <a:solidFill>
                  <a:srgbClr val="888888"/>
                </a:solidFill>
              </a:rPr>
              <a:t> (</a:t>
            </a:r>
            <a:r>
              <a:rPr sz="2900">
                <a:solidFill>
                  <a:srgbClr val="888888"/>
                </a:solidFill>
              </a:rPr>
              <a:t>o propoziție care să des</a:t>
            </a:r>
            <a:r>
              <a:rPr sz="2900">
                <a:solidFill>
                  <a:srgbClr val="888888"/>
                </a:solidFill>
              </a:rPr>
              <a:t>c</a:t>
            </a:r>
            <a:r>
              <a:rPr sz="2900">
                <a:solidFill>
                  <a:srgbClr val="888888"/>
                </a:solidFill>
              </a:rPr>
              <a:t>rie scopul proiectului</a:t>
            </a:r>
            <a:r>
              <a:rPr sz="2900">
                <a:solidFill>
                  <a:srgbClr val="888888"/>
                </a:solidFill>
              </a:rPr>
              <a:t>)</a:t>
            </a:r>
            <a:endParaRPr sz="2900">
              <a:solidFill>
                <a:srgbClr val="888888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endParaRPr sz="2900">
              <a:solidFill>
                <a:srgbClr val="888888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888888"/>
                </a:solidFill>
              </a:rPr>
              <a:t>Autorul proiectului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 defTabSz="452627">
              <a:defRPr sz="1800"/>
            </a:pPr>
            <a:r>
              <a:rPr sz="4356"/>
              <a:t>1. </a:t>
            </a:r>
            <a:r>
              <a:rPr sz="4356"/>
              <a:t>Problema abordată de proiect</a:t>
            </a:r>
          </a:p>
        </p:txBody>
      </p:sp>
      <p:sp>
        <p:nvSpPr>
          <p:cNvPr id="53" name="Shape 53"/>
          <p:cNvSpPr/>
          <p:nvPr>
            <p:ph type="body" idx="1"/>
          </p:nvPr>
        </p:nvSpPr>
        <p:spPr>
          <a:xfrm>
            <a:off x="457200" y="1600200"/>
            <a:ext cx="8229600" cy="3981453"/>
          </a:xfrm>
          <a:prstGeom prst="rect">
            <a:avLst/>
          </a:prstGeom>
        </p:spPr>
        <p:txBody>
          <a:bodyPr/>
          <a:lstStyle/>
          <a:p>
            <a:pPr lvl="0" marL="0" indent="0">
              <a:lnSpc>
                <a:spcPct val="80000"/>
              </a:lnSpc>
              <a:spcBef>
                <a:spcPts val="900"/>
              </a:spcBef>
              <a:buSzTx/>
              <a:buNone/>
              <a:defRPr sz="1800"/>
            </a:pPr>
            <a:r>
              <a:rPr sz="4100"/>
              <a:t>Nu mai mult de un paragraf, cu caractere mari, despre problema abordată de proiect</a:t>
            </a:r>
            <a:r>
              <a:rPr sz="4100"/>
              <a:t>.</a:t>
            </a:r>
            <a:endParaRPr sz="2400"/>
          </a:p>
          <a:p>
            <a:pPr lvl="0" marL="0" indent="0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endParaRPr sz="5400"/>
          </a:p>
          <a:p>
            <a:pPr lvl="0" marL="0" indent="0">
              <a:lnSpc>
                <a:spcPct val="80000"/>
              </a:lnSpc>
              <a:spcBef>
                <a:spcPts val="900"/>
              </a:spcBef>
              <a:buSzTx/>
              <a:buNone/>
              <a:defRPr sz="1800"/>
            </a:pPr>
            <a:r>
              <a:rPr i="1" sz="4100"/>
              <a:t>Exemplu</a:t>
            </a:r>
            <a:r>
              <a:rPr i="1" sz="4100"/>
              <a:t>: «</a:t>
            </a:r>
            <a:r>
              <a:rPr i="1" sz="4100"/>
              <a:t>Lipsa informației calitative despre</a:t>
            </a:r>
            <a:r>
              <a:rPr i="1" sz="4100"/>
              <a:t>… </a:t>
            </a:r>
            <a:r>
              <a:rPr i="1" sz="4100"/>
              <a:t>Insuficiența</a:t>
            </a:r>
            <a:r>
              <a:rPr i="1" sz="4100"/>
              <a:t>… </a:t>
            </a:r>
            <a:r>
              <a:rPr i="1" sz="4100"/>
              <a:t>Calitatea scăzută</a:t>
            </a:r>
            <a:r>
              <a:rPr i="1" sz="4100"/>
              <a:t>…»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2. </a:t>
            </a:r>
            <a:r>
              <a:rPr sz="4400"/>
              <a:t>Mecanismul de soluționare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xfrm>
            <a:off x="457200" y="1600200"/>
            <a:ext cx="8229600" cy="3981453"/>
          </a:xfrm>
          <a:prstGeom prst="rect">
            <a:avLst/>
          </a:prstGeom>
        </p:spPr>
        <p:txBody>
          <a:bodyPr/>
          <a:lstStyle/>
          <a:p>
            <a:pPr lvl="0" marL="0" indent="0" defTabSz="425195">
              <a:lnSpc>
                <a:spcPct val="80000"/>
              </a:lnSpc>
              <a:spcBef>
                <a:spcPts val="1000"/>
              </a:spcBef>
              <a:buSzTx/>
              <a:buNone/>
              <a:defRPr sz="1800"/>
            </a:pPr>
            <a:r>
              <a:rPr sz="4185"/>
              <a:t>Descrierea simplă a mecanismului de soluționare</a:t>
            </a:r>
            <a:r>
              <a:rPr sz="4185"/>
              <a:t>. </a:t>
            </a:r>
            <a:r>
              <a:rPr sz="4185"/>
              <a:t>Schimbările așteptate în urma proiectului</a:t>
            </a:r>
            <a:r>
              <a:rPr sz="4185"/>
              <a:t>. </a:t>
            </a:r>
            <a:endParaRPr sz="2511"/>
          </a:p>
          <a:p>
            <a:pPr lvl="0" marL="0" indent="0" defTabSz="425195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endParaRPr sz="5022"/>
          </a:p>
          <a:p>
            <a:pPr lvl="0" marL="0" indent="0" defTabSz="425195">
              <a:lnSpc>
                <a:spcPct val="80000"/>
              </a:lnSpc>
              <a:spcBef>
                <a:spcPts val="1000"/>
              </a:spcBef>
              <a:buSzTx/>
              <a:buNone/>
              <a:defRPr sz="1800"/>
            </a:pPr>
            <a:r>
              <a:rPr i="1" sz="4185"/>
              <a:t>Exemplu</a:t>
            </a:r>
            <a:r>
              <a:rPr i="1" sz="4185"/>
              <a:t>: «Articolu/investigația/proiectul</a:t>
            </a:r>
            <a:r>
              <a:rPr i="1" sz="4185"/>
              <a:t> va permite</a:t>
            </a:r>
            <a:r>
              <a:rPr i="1" sz="4185"/>
              <a:t>…</a:t>
            </a:r>
            <a:r>
              <a:rPr i="1" sz="4185"/>
              <a:t> în acest mod</a:t>
            </a:r>
            <a:r>
              <a:rPr i="1" sz="4185"/>
              <a:t>… »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3. </a:t>
            </a:r>
            <a:r>
              <a:rPr sz="4400"/>
              <a:t>Public țintă</a:t>
            </a:r>
          </a:p>
        </p:txBody>
      </p:sp>
      <p:sp>
        <p:nvSpPr>
          <p:cNvPr id="59" name="Shape 59"/>
          <p:cNvSpPr/>
          <p:nvPr>
            <p:ph type="body" idx="1"/>
          </p:nvPr>
        </p:nvSpPr>
        <p:spPr>
          <a:xfrm>
            <a:off x="457200" y="1600200"/>
            <a:ext cx="8229600" cy="3981453"/>
          </a:xfrm>
          <a:prstGeom prst="rect">
            <a:avLst/>
          </a:prstGeom>
        </p:spPr>
        <p:txBody>
          <a:bodyPr/>
          <a:lstStyle/>
          <a:p>
            <a:pPr lvl="0" marL="336042" indent="-336042" defTabSz="448055">
              <a:defRPr sz="1800"/>
            </a:pPr>
            <a:r>
              <a:rPr sz="3136"/>
              <a:t>Pentru cine creați proiectul/investigația</a:t>
            </a:r>
            <a:r>
              <a:rPr sz="3136"/>
              <a:t>?</a:t>
            </a:r>
            <a:endParaRPr sz="3136"/>
          </a:p>
          <a:p>
            <a:pPr lvl="0" marL="336042" indent="-336042" defTabSz="448055">
              <a:defRPr sz="1800"/>
            </a:pPr>
            <a:r>
              <a:rPr sz="3136"/>
              <a:t>Descrierea de bază a publicului țintă </a:t>
            </a:r>
            <a:r>
              <a:rPr sz="3136"/>
              <a:t>(</a:t>
            </a:r>
            <a:r>
              <a:rPr sz="3136"/>
              <a:t>vârs</a:t>
            </a:r>
            <a:r>
              <a:rPr sz="3136"/>
              <a:t>t</a:t>
            </a:r>
            <a:r>
              <a:rPr sz="3136"/>
              <a:t>ă</a:t>
            </a:r>
            <a:r>
              <a:rPr sz="3136"/>
              <a:t>, </a:t>
            </a:r>
            <a:r>
              <a:rPr sz="3136"/>
              <a:t>unde locuiește</a:t>
            </a:r>
            <a:r>
              <a:rPr sz="3136"/>
              <a:t>,</a:t>
            </a:r>
            <a:r>
              <a:rPr sz="3136"/>
              <a:t> ce</a:t>
            </a:r>
            <a:r>
              <a:rPr sz="3136"/>
              <a:t> </a:t>
            </a:r>
            <a:r>
              <a:rPr sz="3136"/>
              <a:t>venit</a:t>
            </a:r>
            <a:r>
              <a:rPr sz="3136"/>
              <a:t> are</a:t>
            </a:r>
            <a:r>
              <a:rPr sz="3136"/>
              <a:t>, </a:t>
            </a:r>
            <a:r>
              <a:rPr sz="3136"/>
              <a:t>ce tipuri de media citește, urmărește, ascultă</a:t>
            </a:r>
            <a:r>
              <a:rPr sz="3136"/>
              <a:t>)</a:t>
            </a:r>
            <a:r>
              <a:rPr sz="3136"/>
              <a:t>;</a:t>
            </a:r>
            <a:endParaRPr sz="3136"/>
          </a:p>
          <a:p>
            <a:pPr lvl="0" marL="336042" indent="-336042" defTabSz="448055">
              <a:defRPr sz="1800"/>
            </a:pPr>
            <a:r>
              <a:rPr sz="3136"/>
              <a:t>Exemplu</a:t>
            </a:r>
            <a:r>
              <a:rPr sz="3136"/>
              <a:t> (</a:t>
            </a:r>
            <a:r>
              <a:rPr sz="3136"/>
              <a:t>Ion Moraru</a:t>
            </a:r>
            <a:r>
              <a:rPr sz="3136"/>
              <a:t>, </a:t>
            </a:r>
            <a:r>
              <a:rPr sz="3136"/>
              <a:t>30 de ani</a:t>
            </a:r>
            <a:r>
              <a:rPr sz="3136"/>
              <a:t>, </a:t>
            </a:r>
            <a:r>
              <a:rPr sz="3136"/>
              <a:t>tânăr angajat</a:t>
            </a:r>
            <a:r>
              <a:rPr sz="3136"/>
              <a:t>, </a:t>
            </a:r>
            <a:r>
              <a:rPr sz="3136"/>
              <a:t>locuiește într-un centru raional etc</a:t>
            </a:r>
            <a:r>
              <a:rPr sz="3136"/>
              <a:t>)</a:t>
            </a:r>
            <a:r>
              <a:rPr sz="3136"/>
              <a:t>. </a:t>
            </a:r>
            <a:r>
              <a:rPr sz="3136"/>
              <a:t> 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 defTabSz="416052">
              <a:defRPr sz="1800"/>
            </a:pPr>
            <a:r>
              <a:rPr sz="3549"/>
              <a:t>4. </a:t>
            </a:r>
            <a:r>
              <a:rPr sz="3549"/>
              <a:t>De ce fel de resurse va fi nevoie la atelier</a:t>
            </a:r>
            <a:r>
              <a:rPr sz="3549"/>
              <a:t>? 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  <a:defRPr sz="1800"/>
            </a:pPr>
            <a:r>
              <a:rPr sz="3200"/>
              <a:t>De cine e nevoie?</a:t>
            </a:r>
            <a:endParaRPr sz="3200"/>
          </a:p>
          <a:p>
            <a:pPr lvl="0" marL="0" indent="0">
              <a:buSzTx/>
              <a:buNone/>
              <a:defRPr sz="1800"/>
            </a:pPr>
            <a:r>
              <a:rPr sz="3200"/>
              <a:t>De ce e nevoie</a:t>
            </a:r>
            <a:r>
              <a:rPr sz="3200"/>
              <a:t>?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5. </a:t>
            </a:r>
            <a:r>
              <a:rPr sz="4400"/>
              <a:t>Ce a fost făcut</a:t>
            </a:r>
            <a:r>
              <a:rPr sz="4400"/>
              <a:t> </a:t>
            </a:r>
            <a:r>
              <a:rPr sz="4400"/>
              <a:t>deja?</a:t>
            </a:r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</a:pP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 defTabSz="416052">
              <a:defRPr sz="1800"/>
            </a:pPr>
            <a:r>
              <a:rPr sz="3549"/>
              <a:t>6. </a:t>
            </a:r>
            <a:r>
              <a:rPr sz="3549"/>
              <a:t>Câteva cuvinte despre dvs (echipa/organizația dvs)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marL="0" indent="0">
              <a:buSzTx/>
              <a:buNone/>
            </a:pP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b="0" sz="1800"/>
            </a:pPr>
            <a:r>
              <a:rPr b="1" sz="4400"/>
              <a:t>Resurse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marL="0" indent="0">
              <a:lnSpc>
                <a:spcPct val="90000"/>
              </a:lnSpc>
              <a:buSzTx/>
              <a:buNone/>
              <a:defRPr sz="1800"/>
            </a:pPr>
            <a:r>
              <a:rPr b="1" sz="3200"/>
              <a:t>Tutorial despre realizarea prezentărilor</a:t>
            </a:r>
            <a:r>
              <a:rPr b="1" sz="3200"/>
              <a:t>:</a:t>
            </a:r>
            <a:endParaRPr b="1" sz="3200"/>
          </a:p>
          <a:p>
            <a:pPr lvl="0">
              <a:lnSpc>
                <a:spcPct val="90000"/>
              </a:lnSpc>
              <a:defRPr sz="1800"/>
            </a:pP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</a:t>
            </a: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://www.slideshare.net/jessedee/you-suck-at-</a:t>
            </a: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powerpoint</a:t>
            </a:r>
            <a:r>
              <a:rPr sz="3200"/>
              <a:t> </a:t>
            </a:r>
            <a:endParaRPr sz="3200"/>
          </a:p>
          <a:p>
            <a:pPr lvl="0" marL="0" indent="0">
              <a:lnSpc>
                <a:spcPct val="90000"/>
              </a:lnSpc>
              <a:buSzTx/>
              <a:buNone/>
              <a:defRPr sz="1800"/>
            </a:pPr>
            <a:endParaRPr b="1" sz="3200"/>
          </a:p>
          <a:p>
            <a:pPr lvl="0" marL="0" indent="0">
              <a:lnSpc>
                <a:spcPct val="90000"/>
              </a:lnSpc>
              <a:buSzTx/>
              <a:buNone/>
              <a:defRPr sz="1800"/>
            </a:pPr>
            <a:r>
              <a:rPr b="1" sz="3200"/>
              <a:t>Imagini gratuite</a:t>
            </a:r>
            <a:r>
              <a:rPr b="1" sz="3200"/>
              <a:t>:</a:t>
            </a:r>
            <a:endParaRPr b="1" sz="3200"/>
          </a:p>
          <a:p>
            <a:pPr lvl="0">
              <a:lnSpc>
                <a:spcPct val="90000"/>
              </a:lnSpc>
              <a:defRPr sz="1800"/>
            </a:pP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</a:t>
            </a: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://thenounproject.com</a:t>
            </a: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/</a:t>
            </a:r>
            <a:r>
              <a:rPr sz="3200"/>
              <a:t> </a:t>
            </a:r>
            <a:endParaRPr sz="3200"/>
          </a:p>
          <a:p>
            <a:pPr lvl="0">
              <a:lnSpc>
                <a:spcPct val="90000"/>
              </a:lnSpc>
              <a:defRPr sz="1800"/>
            </a:pP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https://www.iconfinder.com</a:t>
            </a:r>
            <a:r>
              <a:rPr sz="32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/</a:t>
            </a:r>
            <a:endParaRPr sz="3200"/>
          </a:p>
          <a:p>
            <a:pPr lvl="0">
              <a:lnSpc>
                <a:spcPct val="90000"/>
              </a:lnSpc>
              <a:defRPr sz="1800"/>
            </a:pPr>
            <a:r>
              <a:rPr sz="3200">
                <a:hlinkClick r:id="rId5" invalidUrl="" action="" tgtFrame="" tooltip="" history="1" highlightClick="0" endSnd="0"/>
              </a:rPr>
              <a:t>http</a:t>
            </a:r>
            <a:r>
              <a:rPr sz="3200">
                <a:hlinkClick r:id="rId5" invalidUrl="" action="" tgtFrame="" tooltip="" history="1" highlightClick="0" endSnd="0"/>
              </a:rPr>
              <a:t>://te-st.ru/2014/02/12/free-image</a:t>
            </a:r>
            <a:r>
              <a:rPr sz="3200">
                <a:hlinkClick r:id="rId5" invalidUrl="" action="" tgtFrame="" tooltip="" history="1" highlightClick="0" endSnd="0"/>
              </a:rPr>
              <a:t>/</a:t>
            </a:r>
            <a:r>
              <a:rPr sz="3200"/>
              <a:t> 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